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88" r:id="rId3"/>
    <p:sldId id="277" r:id="rId4"/>
    <p:sldId id="292" r:id="rId5"/>
    <p:sldId id="279" r:id="rId6"/>
    <p:sldId id="293" r:id="rId7"/>
    <p:sldId id="281" r:id="rId8"/>
    <p:sldId id="282" r:id="rId9"/>
    <p:sldId id="283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56490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r>
              <a:rPr lang="ru-RU" b="1" dirty="0" smtClean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514350" lvl="0" indent="-514350">
              <a:buFont typeface="+mj-lt"/>
              <a:buAutoNum type="arabicPeriod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дорог: учебное пособие для автодорожных вузов / А.К. Киялбаев, С.Н. Киялбай – Москва-Алматы: МАДО, КазАДИ, 2017. – 342 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Ремонт и содержание автомобильных дорог   /Под. ред. А.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2004.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   автомобильных дорог. – М.: Инфра-Инженерия, 2005.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автомобильных дорог</a:t>
            </a:r>
            <a:r>
              <a:rPr lang="ru-R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чебно-методическое пособие / И.И. Леонович, С.В. Богданович. – Минск: БНТУ, 2012. – 226 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дорог, т.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для студентов высш. учеб. заведений /А.П. Васильев – М.: Издательский центр «Академия», 2010 –320 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218-27-2014 «Инструкция по диагностике и оценке транспортно-эксплуатационного состояния автомобильных дорог»;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218-03-02 «Инструкция по оценке ровности дорожных покрытий толчкомером»;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РК 218-05-97 «Рекомендации по оценке прочности и расчет усиления нежестких дорожных одежд»;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304.3-96 «Автомобильные дороги.Методы определения коэффициента сцепления колеса автомобиля с дорожным покрытием»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218-05.1-05 «Инструкция по назначению межремонтных сроков службы нежестких дорожных одежд и покрытий»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1279-2004 «Методы определения шероховатости дорожного покрытия и коэффициента сцепления колес автомобиля с дорожным покрытием»</a:t>
            </a:r>
          </a:p>
        </p:txBody>
      </p:sp>
    </p:spTree>
    <p:extLst>
      <p:ext uri="{BB962C8B-B14F-4D97-AF65-F5344CB8AC3E}">
        <p14:creationId xmlns:p14="http://schemas.microsoft.com/office/powerpoint/2010/main" val="38589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571184" cy="7920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 дамытудың негізгі есептері: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/>
          </a:bodyPr>
          <a:lstStyle/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қолданыстағы автожол торабын сақтау, жолды жөндеу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күту, қайтадан жаңарту жұмыстары кешендерін жүргізу арқылы оның көліктік-эксплуатациялық жағдайын көтеру;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 жол торабын дамыту, ең алдымен халықаралық дәліздер құрамына енетін автомагистраль телімдерін;</a:t>
            </a: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автомобильдердің жылдам қозғалысын қамтамасыз ететін автожолдар құрылысының жобасын жүзеге асыру, соның ішінде жеке инвестицияларды жұмылдыру;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 және аудан ішіндегі автомобиль жолы торабын жетілдіру және дамыту және де елді мекндердегі көше жолдар торабын.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3" y="476672"/>
            <a:ext cx="6788621" cy="648072"/>
          </a:xfrm>
        </p:spPr>
        <p:txBody>
          <a:bodyPr>
            <a:normAutofit fontScale="90000"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үрдістер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Autofit/>
          </a:bodyPr>
          <a:lstStyle/>
          <a:p>
            <a:pPr lvl="1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кеңейтуге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жаһандық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ортаға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кіріктіруге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өңірлерге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қарқындылығының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инфрақұрылымдарының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тозуы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тозуы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салудан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кеңейтуден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инвестициялық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басымдықтар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техникалық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инфрақұрылымды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күтіп-ұстауға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жөндеуге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ауысатын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жолдардағы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қарқындылығының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артуына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бойындағы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сервистің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артуына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ресурстарға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қажеттіліктің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өнімділік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нәтижелілікті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арттырудан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есептілігі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секторға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қажеттілігінен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көрінетін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басқарушылық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өсіру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бизнес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тұжырымдамасы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нарықтық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үрдістерге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активтерінің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үміттеріне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активтерін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аталды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3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Бакытбек\Desktop\титул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19050"/>
            <a:ext cx="9163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20888"/>
            <a:ext cx="7704856" cy="22322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Республикасындағы автомобиль жолдарының торабы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kk-KZ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ың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торабы</a:t>
            </a:r>
            <a:r>
              <a:rPr lang="ru-RU" sz="2200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entury Gothic" pitchFamily="34" charset="0"/>
              </a:rPr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475656" y="1268760"/>
            <a:ext cx="691276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2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68" y="2073820"/>
            <a:ext cx="7821714" cy="26355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22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4" y="404664"/>
            <a:ext cx="8244408" cy="1143000"/>
          </a:xfrm>
        </p:spPr>
        <p:txBody>
          <a:bodyPr>
            <a:normAutofit/>
          </a:bodyPr>
          <a:lstStyle/>
          <a:p>
            <a:pPr algn="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автомобиль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деректі жағдайлары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6637020" cy="424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23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L:\Нурлан\computer 2\Map\All\Коридоры\A4.tif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029" y="1048834"/>
            <a:ext cx="8968992" cy="550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вал 1"/>
          <p:cNvSpPr/>
          <p:nvPr/>
        </p:nvSpPr>
        <p:spPr>
          <a:xfrm>
            <a:off x="5208057" y="587727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28184" y="544522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96336" y="494116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92033" y="555323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47864" y="400506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75656" y="25649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691680" y="43651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43608" y="51571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55576" y="381660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292063" y="3992727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992033" y="177281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00392" y="3438525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6602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2210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6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3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2" name="Группа 3071"/>
          <p:cNvGrpSpPr/>
          <p:nvPr/>
        </p:nvGrpSpPr>
        <p:grpSpPr>
          <a:xfrm>
            <a:off x="435094" y="325483"/>
            <a:ext cx="8559165" cy="6055845"/>
            <a:chOff x="435094" y="325483"/>
            <a:chExt cx="8559165" cy="605584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35094" y="325483"/>
              <a:ext cx="8559165" cy="4801691"/>
              <a:chOff x="467544" y="548679"/>
              <a:chExt cx="8559165" cy="4801691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467544" y="548679"/>
                <a:ext cx="8559165" cy="4801691"/>
                <a:chOff x="467544" y="548679"/>
                <a:chExt cx="8559165" cy="4801691"/>
              </a:xfrm>
            </p:grpSpPr>
            <p:pic>
              <p:nvPicPr>
                <p:cNvPr id="3076" name="Picture 4" descr="http://upload.wikimedia.org/wikipedia/commons/thumb/e/ef/Uzhn-Kz_obl.svg/2000px-Uzhn-Kz_obl.svg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544" y="548679"/>
                  <a:ext cx="8559165" cy="480169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" name="Скругленный прямоугольник 5"/>
                <p:cNvSpPr/>
                <p:nvPr/>
              </p:nvSpPr>
              <p:spPr>
                <a:xfrm>
                  <a:off x="5220072" y="1556792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Центр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(Астана)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7380312" y="17728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Восток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(У-Ка)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Скругленный прямоугольник 9"/>
                <p:cNvSpPr/>
                <p:nvPr/>
              </p:nvSpPr>
              <p:spPr>
                <a:xfrm>
                  <a:off x="6607347" y="3831526"/>
                  <a:ext cx="1008112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Юг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(Алматы)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1403648" y="35730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Запад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(Актау)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2" name="Прямая соединительная линия 21"/>
              <p:cNvCxnSpPr>
                <a:stCxn id="6" idx="1"/>
                <a:endCxn id="11" idx="0"/>
              </p:cNvCxnSpPr>
              <p:nvPr/>
            </p:nvCxnSpPr>
            <p:spPr>
              <a:xfrm flipH="1">
                <a:off x="1858958" y="1844824"/>
                <a:ext cx="3361114" cy="172819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>
                <a:stCxn id="6" idx="2"/>
                <a:endCxn id="10" idx="0"/>
              </p:cNvCxnSpPr>
              <p:nvPr/>
            </p:nvCxnSpPr>
            <p:spPr>
              <a:xfrm>
                <a:off x="5675382" y="2132856"/>
                <a:ext cx="1436021" cy="169867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>
                <a:stCxn id="6" idx="3"/>
                <a:endCxn id="9" idx="1"/>
              </p:cNvCxnSpPr>
              <p:nvPr/>
            </p:nvCxnSpPr>
            <p:spPr>
              <a:xfrm>
                <a:off x="6130692" y="1844824"/>
                <a:ext cx="1249620" cy="21602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Овал 26"/>
              <p:cNvSpPr/>
              <p:nvPr/>
            </p:nvSpPr>
            <p:spPr>
              <a:xfrm>
                <a:off x="3325404" y="2489844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3</a:t>
                </a:r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6130692" y="2705868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6539478" y="1736812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2</a:t>
                </a:r>
                <a:endParaRPr lang="ru-RU" dirty="0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1572995" y="4653136"/>
              <a:ext cx="4957295" cy="172819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Центр-Юг (Астана-Караганды-Балхаш-Алматы)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Центр-Восток (Астана-Павлодар-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Калбатау</a:t>
              </a:r>
              <a:r>
                <a:rPr lang="ru-RU" sz="1600" dirty="0" smtClean="0">
                  <a:cs typeface="Times New Roman" panose="02020603050405020304" pitchFamily="18" charset="0"/>
                </a:rPr>
                <a:t>-Усть-Каменогорск)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Центр-Запад (Астана-Аркалык-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Торгай</a:t>
              </a:r>
              <a:r>
                <a:rPr lang="ru-RU" sz="1600" dirty="0" smtClean="0">
                  <a:cs typeface="Times New Roman" panose="02020603050405020304" pitchFamily="18" charset="0"/>
                </a:rPr>
                <a:t>-Карабутак-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Актобе</a:t>
              </a:r>
              <a:r>
                <a:rPr lang="ru-RU" sz="1600" dirty="0" smtClean="0">
                  <a:cs typeface="Times New Roman" panose="02020603050405020304" pitchFamily="18" charset="0"/>
                </a:rPr>
                <a:t>-Доссор-Бейнеу-Актау)</a:t>
              </a:r>
              <a:endParaRPr lang="ru-RU" sz="16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60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9685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күрт континентальды климат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температуралық шарттың қатаңдығы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– 50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+50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градусқа 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республиканың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өңірлерінде жол құрылысы материалдарының (қиыршық тас, құм және т.б.) шоғырлануы,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 нашар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құрылысы материалдары;</a:t>
            </a: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 климаттық аймақта құрылыс жүргізу үшін жарамды жол битумын өндіруге қажетті мұнай мөлшерінің жоқтығы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технологиясының бұзылуына жол берілуі;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 тығыздылығының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 болуы,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 алдымен экономикалық белсенді халық – салық төлеушілер, бұл бюджет кірістеріне және бюджет мүмкіндігіне әсер етеді;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ең бастысы, облыстық бюджет құрылыс жұмыстарын қаржыландырумен, жергілікті маңызы бар жолдарды күрделі жөндеу немесе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жөндеу шығындар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өтей алмайды.	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2" y="404664"/>
            <a:ext cx="6012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жолдар торабының нашар жағдайының себептері: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961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автожолдарындағы </a:t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проблемалар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51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параметрлері төмен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(есептелген осьтік жүктеме, санат және т.б. бойынша);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 жолақты қозғалысы бар жолдарда жазатайым оқиғалар мен өлім қаупі жоғары;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және жергілікті жолдар желісінде жұмыс істейтін ұйымдарда жол-жөндеу техникасының тозуы және қамтамасыз етілуінің төменгі деңгейі;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және аудандық маңызы бар автомобиль жолдарының, көпірлердің нашар жағдайы, сондай-ақ жергілікті бюджеттен құрылыс және жөндеу жұмыстарын қаржыландырудың жеткіліксіздігі;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жұмысшыларының біліктілігінің төменділігінен жол жөндеу жұмыстарының сапасының нашар болуы, төмен сапалы және ескі технологияларды қолдану, құрылыстарды орындаушылар мен жол жобаларын жөндеу бойынша конкурстық рәсімдердің жетілдірілмегендігінен төмен болуында.</a:t>
            </a:r>
          </a:p>
        </p:txBody>
      </p:sp>
    </p:spTree>
    <p:extLst>
      <p:ext uri="{BB962C8B-B14F-4D97-AF65-F5344CB8AC3E}">
        <p14:creationId xmlns:p14="http://schemas.microsoft.com/office/powerpoint/2010/main" val="42093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515</Words>
  <Application>Microsoft Office PowerPoint</Application>
  <PresentationFormat>Экран (4:3)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Тема Office</vt:lpstr>
      <vt:lpstr>АВТОМОБИЛЬ ЖОЛДАРЫ</vt:lpstr>
      <vt:lpstr>Презентация PowerPoint</vt:lpstr>
      <vt:lpstr>Автомобиль жолдарын дамытудың негізгі есептері:</vt:lpstr>
      <vt:lpstr>Жол саласын дамытуды талап ететін үрдістер :</vt:lpstr>
      <vt:lpstr>Қазақстан Республикасындағы автомобиль жолдарының торабы</vt:lpstr>
      <vt:lpstr>    Қазақстан Республикасының  автомобиль жолдарының торабы  </vt:lpstr>
      <vt:lpstr>Презентация PowerPoint</vt:lpstr>
      <vt:lpstr>Қазақстан автомобиль  жолдарының деректі жағдайлары </vt:lpstr>
      <vt:lpstr>Презентация PowerPoint</vt:lpstr>
      <vt:lpstr>Презентация PowerPoint</vt:lpstr>
      <vt:lpstr>Презентация PowerPoint</vt:lpstr>
      <vt:lpstr>Қазақстан автожолдарындағы  негізгі проблемалар: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48</cp:revision>
  <dcterms:created xsi:type="dcterms:W3CDTF">2015-05-18T13:34:20Z</dcterms:created>
  <dcterms:modified xsi:type="dcterms:W3CDTF">2021-01-22T15:56:57Z</dcterms:modified>
</cp:coreProperties>
</file>